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41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617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0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80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319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324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284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86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21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216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472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6BF0-A860-4079-B1EE-5161F0FDBDD7}" type="datetimeFigureOut">
              <a:rPr lang="ar-IQ" smtClean="0"/>
              <a:t>20/12/1440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DE8B-AEE3-422F-8C4F-98104923EA9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824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Windows 7</a:t>
            </a:r>
            <a:r>
              <a:rPr lang="en-US" sz="6600" dirty="0" smtClean="0"/>
              <a:t> </a:t>
            </a:r>
            <a:endParaRPr lang="ar-IQ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المرحلة الاولى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27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548680"/>
            <a:ext cx="815340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55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260648"/>
            <a:ext cx="8296275" cy="614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606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404664"/>
            <a:ext cx="786765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88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6672"/>
            <a:ext cx="800100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515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23912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24" y="4365104"/>
            <a:ext cx="827722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08720"/>
            <a:ext cx="8555134" cy="4887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23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90" y="404664"/>
            <a:ext cx="8027650" cy="5969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25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48" y="404664"/>
            <a:ext cx="8338702" cy="594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43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915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92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20688"/>
            <a:ext cx="836295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15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332656"/>
            <a:ext cx="843915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9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82" y="548680"/>
            <a:ext cx="796290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36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143875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36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</Words>
  <Application>Microsoft Office PowerPoint</Application>
  <PresentationFormat>On-screen Show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Windows 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7</dc:title>
  <dc:creator>Lenovo</dc:creator>
  <cp:lastModifiedBy>Lenovo</cp:lastModifiedBy>
  <cp:revision>4</cp:revision>
  <dcterms:created xsi:type="dcterms:W3CDTF">2019-08-20T22:52:32Z</dcterms:created>
  <dcterms:modified xsi:type="dcterms:W3CDTF">2019-08-20T23:21:12Z</dcterms:modified>
</cp:coreProperties>
</file>